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204" y="-43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2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FD47D-9FEE-46F4-A9AF-D56EA5B00514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D3CE1-A5CF-4DCB-8888-8C45D7639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77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Coaches can complete</a:t>
            </a:r>
            <a:r>
              <a:rPr lang="en-CA" baseline="0" dirty="0"/>
              <a:t> the Analyse Tech/Tact performance module before they complete all the MSM modules. They CANNOT </a:t>
            </a:r>
            <a:r>
              <a:rPr lang="en-CA" baseline="0" dirty="0" err="1"/>
              <a:t>compelte</a:t>
            </a:r>
            <a:r>
              <a:rPr lang="en-CA" baseline="0" dirty="0"/>
              <a:t> the mentoring until after the Tech/Tac module. </a:t>
            </a:r>
          </a:p>
          <a:p>
            <a:endParaRPr lang="en-CA" baseline="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D3CE1-A5CF-4DCB-8888-8C45D7639DE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87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4D92B-28AD-4D59-92C2-ABCC05731A98}" type="datetimeFigureOut">
              <a:rPr lang="en-CA" smtClean="0"/>
              <a:pPr/>
              <a:t>2024-03-13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>
            <a:off x="404664" y="1187624"/>
            <a:ext cx="1368152" cy="684076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6632" y="107504"/>
            <a:ext cx="6624736" cy="3693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err="1"/>
              <a:t>Boccia</a:t>
            </a:r>
            <a:r>
              <a:rPr lang="en-CA" dirty="0"/>
              <a:t> Canada Competition Development Pathway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632" y="611560"/>
            <a:ext cx="2088232" cy="369332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/>
              <a:t>Training Phase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0888" y="611560"/>
            <a:ext cx="2088232" cy="369332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Certification Phase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3136" y="611560"/>
            <a:ext cx="2088232" cy="369332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Maintenance Phase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2780928" y="1187624"/>
            <a:ext cx="1368152" cy="6840760"/>
          </a:xfrm>
          <a:prstGeom prst="downArrow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116632" y="1331641"/>
            <a:ext cx="2088232" cy="2462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Minimum 16 Years old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632" y="1619672"/>
            <a:ext cx="2088232" cy="684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MSM-Teaching &amp;Learning</a:t>
            </a:r>
          </a:p>
          <a:p>
            <a:pPr algn="ctr"/>
            <a:r>
              <a:rPr lang="en-CA" sz="1000" dirty="0"/>
              <a:t>MSM- Making Ethical Decisions</a:t>
            </a:r>
          </a:p>
          <a:p>
            <a:pPr algn="ctr"/>
            <a:r>
              <a:rPr lang="en-CA" sz="1000" dirty="0"/>
              <a:t>MSM- Plan a Practice</a:t>
            </a:r>
          </a:p>
          <a:p>
            <a:pPr algn="ctr"/>
            <a:r>
              <a:rPr lang="en-CA" sz="1000" dirty="0"/>
              <a:t>MSM -Design a basic Sport Program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6632" y="2411760"/>
            <a:ext cx="2088232" cy="3312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200" b="1" dirty="0"/>
              <a:t>CAC Comp Dev MSM</a:t>
            </a:r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188640" y="3563888"/>
            <a:ext cx="1944216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Leading Drug Free Sport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88640" y="2699792"/>
            <a:ext cx="1944216" cy="2550477"/>
            <a:chOff x="188640" y="2915649"/>
            <a:chExt cx="1944216" cy="2550477"/>
          </a:xfrm>
        </p:grpSpPr>
        <p:sp>
          <p:nvSpPr>
            <p:cNvPr id="30" name="TextBox 29"/>
            <p:cNvSpPr txBox="1"/>
            <p:nvPr/>
          </p:nvSpPr>
          <p:spPr>
            <a:xfrm>
              <a:off x="188640" y="4643841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Prevention &amp; Recovery**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8640" y="2915649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Coaching and Leading effectively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8640" y="3203681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Managing Conflict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8640" y="3491713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Manage a Sport Program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8640" y="4067777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Psychology of Performance**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8640" y="4355809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Developing Athletic Abilities**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8640" y="4931873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Performance Planning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8640" y="5219905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Advanced Practice Planning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6632" y="6516216"/>
            <a:ext cx="2088232" cy="1200329"/>
            <a:chOff x="116632" y="5796136"/>
            <a:chExt cx="2088232" cy="3706344"/>
          </a:xfrm>
        </p:grpSpPr>
        <p:sp>
          <p:nvSpPr>
            <p:cNvPr id="36" name="TextBox 35"/>
            <p:cNvSpPr txBox="1"/>
            <p:nvPr/>
          </p:nvSpPr>
          <p:spPr>
            <a:xfrm>
              <a:off x="116632" y="5796136"/>
              <a:ext cx="2088232" cy="37063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err="1"/>
                <a:t>Boccia</a:t>
              </a:r>
              <a:r>
                <a:rPr lang="en-CA" sz="1200" b="1" dirty="0"/>
                <a:t> Canada</a:t>
              </a:r>
            </a:p>
            <a:p>
              <a:pPr algn="ctr"/>
              <a:endParaRPr lang="en-CA" sz="1200" b="1" dirty="0"/>
            </a:p>
            <a:p>
              <a:pPr algn="ctr"/>
              <a:endParaRPr lang="en-CA" sz="1200" b="1" dirty="0"/>
            </a:p>
            <a:p>
              <a:pPr algn="ctr"/>
              <a:endParaRPr lang="en-CA" sz="1200" b="1" dirty="0"/>
            </a:p>
            <a:p>
              <a:pPr algn="ctr"/>
              <a:endParaRPr lang="en-CA" sz="1200" b="1" dirty="0"/>
            </a:p>
            <a:p>
              <a:pPr algn="ctr"/>
              <a:endParaRPr lang="en-CA" sz="12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8640" y="6463169"/>
              <a:ext cx="1944216" cy="11115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Analyse Technical &amp; Tactical Mentoring program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88640" y="529208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**  To be completed before  the Performance Planning Module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88640" y="8244408"/>
            <a:ext cx="2016224" cy="720080"/>
            <a:chOff x="116632" y="8244408"/>
            <a:chExt cx="2016224" cy="720080"/>
          </a:xfrm>
        </p:grpSpPr>
        <p:sp>
          <p:nvSpPr>
            <p:cNvPr id="40" name="Flowchart: Off-page Connector 39"/>
            <p:cNvSpPr/>
            <p:nvPr/>
          </p:nvSpPr>
          <p:spPr>
            <a:xfrm>
              <a:off x="116632" y="8244408"/>
              <a:ext cx="2016224" cy="720080"/>
            </a:xfrm>
            <a:prstGeom prst="flowChartOffpageConnector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2696" y="8316416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/>
                <a:t>Dev Coach</a:t>
              </a:r>
            </a:p>
            <a:p>
              <a:pPr algn="ctr"/>
              <a:r>
                <a:rPr lang="en-CA" sz="1200" b="1" dirty="0"/>
                <a:t>Trained</a:t>
              </a:r>
            </a:p>
          </p:txBody>
        </p:sp>
        <p:pic>
          <p:nvPicPr>
            <p:cNvPr id="1026" name="Picture 2" descr="C:\Users\glauziere\AppData\Local\Microsoft\Windows\Temporary Internet Files\Content.Outlook\74S0VY86\NCCP LEAF CMYK PO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56791" y="8388424"/>
              <a:ext cx="477085" cy="360040"/>
            </a:xfrm>
            <a:prstGeom prst="rect">
              <a:avLst/>
            </a:prstGeom>
            <a:noFill/>
          </p:spPr>
        </p:pic>
      </p:grpSp>
      <p:sp>
        <p:nvSpPr>
          <p:cNvPr id="55" name="Flowchart: Off-page Connector 54"/>
          <p:cNvSpPr/>
          <p:nvPr/>
        </p:nvSpPr>
        <p:spPr>
          <a:xfrm>
            <a:off x="2420888" y="8244408"/>
            <a:ext cx="2016224" cy="720080"/>
          </a:xfrm>
          <a:prstGeom prst="flowChartOffpageConnector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2996952" y="8316416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/>
              <a:t>Dev Coach Certified</a:t>
            </a:r>
          </a:p>
        </p:txBody>
      </p:sp>
      <p:pic>
        <p:nvPicPr>
          <p:cNvPr id="58" name="Picture 2" descr="C:\Users\glauziere\AppData\Local\Microsoft\Windows\Temporary Internet Files\Content.Outlook\74S0VY86\NCCP LEAF CMYK P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1047" y="8388424"/>
            <a:ext cx="477085" cy="3600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60" name="Flowchart: Off-page Connector 59"/>
          <p:cNvSpPr/>
          <p:nvPr/>
        </p:nvSpPr>
        <p:spPr>
          <a:xfrm>
            <a:off x="4725144" y="8244408"/>
            <a:ext cx="2016224" cy="720080"/>
          </a:xfrm>
          <a:prstGeom prst="flowChartOffpageConnector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TextBox 61"/>
          <p:cNvSpPr txBox="1"/>
          <p:nvPr/>
        </p:nvSpPr>
        <p:spPr>
          <a:xfrm>
            <a:off x="5229200" y="83164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/>
              <a:t>Dev Coach Maintained</a:t>
            </a:r>
          </a:p>
        </p:txBody>
      </p:sp>
      <p:pic>
        <p:nvPicPr>
          <p:cNvPr id="63" name="Picture 2" descr="C:\Users\glauziere\AppData\Local\Microsoft\Windows\Temporary Internet Files\Content.Outlook\74S0VY86\NCCP LEAF CMYK P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303" y="8388424"/>
            <a:ext cx="477085" cy="360040"/>
          </a:xfrm>
          <a:prstGeom prst="rect">
            <a:avLst/>
          </a:prstGeom>
          <a:noFill/>
        </p:spPr>
      </p:pic>
      <p:sp>
        <p:nvSpPr>
          <p:cNvPr id="64" name="Up-Down Arrow 63"/>
          <p:cNvSpPr/>
          <p:nvPr/>
        </p:nvSpPr>
        <p:spPr>
          <a:xfrm>
            <a:off x="5013176" y="1259632"/>
            <a:ext cx="1224136" cy="6768752"/>
          </a:xfrm>
          <a:prstGeom prst="up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TextBox 64"/>
          <p:cNvSpPr txBox="1"/>
          <p:nvPr/>
        </p:nvSpPr>
        <p:spPr>
          <a:xfrm>
            <a:off x="2420888" y="1259632"/>
            <a:ext cx="20882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200" dirty="0"/>
              <a:t>Register for evaluation with </a:t>
            </a:r>
            <a:r>
              <a:rPr lang="en-CA" sz="1200" dirty="0" err="1"/>
              <a:t>Boccia</a:t>
            </a:r>
            <a:r>
              <a:rPr lang="en-CA" sz="1200" dirty="0"/>
              <a:t> Canada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420888" y="1835696"/>
            <a:ext cx="2088232" cy="349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Build Coach Portfolio *</a:t>
            </a:r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</p:txBody>
      </p:sp>
      <p:sp>
        <p:nvSpPr>
          <p:cNvPr id="73" name="TextBox 72"/>
          <p:cNvSpPr txBox="1"/>
          <p:nvPr/>
        </p:nvSpPr>
        <p:spPr>
          <a:xfrm>
            <a:off x="2492896" y="3636000"/>
            <a:ext cx="1944216" cy="2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Competition Report</a:t>
            </a:r>
          </a:p>
        </p:txBody>
      </p:sp>
      <p:sp>
        <p:nvSpPr>
          <p:cNvPr id="77" name="Cross 76"/>
          <p:cNvSpPr/>
          <p:nvPr/>
        </p:nvSpPr>
        <p:spPr>
          <a:xfrm>
            <a:off x="3429000" y="5940152"/>
            <a:ext cx="144016" cy="14401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Cross 77"/>
          <p:cNvSpPr/>
          <p:nvPr/>
        </p:nvSpPr>
        <p:spPr>
          <a:xfrm>
            <a:off x="3429000" y="6588224"/>
            <a:ext cx="144016" cy="14401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2" name="Group 81"/>
          <p:cNvGrpSpPr/>
          <p:nvPr/>
        </p:nvGrpSpPr>
        <p:grpSpPr>
          <a:xfrm>
            <a:off x="2420888" y="6084172"/>
            <a:ext cx="2016224" cy="432048"/>
            <a:chOff x="2420888" y="5999071"/>
            <a:chExt cx="2016224" cy="471325"/>
          </a:xfrm>
        </p:grpSpPr>
        <p:sp>
          <p:nvSpPr>
            <p:cNvPr id="79" name="Wave 78"/>
            <p:cNvSpPr/>
            <p:nvPr/>
          </p:nvSpPr>
          <p:spPr>
            <a:xfrm>
              <a:off x="2420888" y="5999071"/>
              <a:ext cx="2016224" cy="471325"/>
            </a:xfrm>
            <a:prstGeom prst="wave">
              <a:avLst/>
            </a:prstGeom>
            <a:solidFill>
              <a:srgbClr val="6699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492896" y="6077622"/>
              <a:ext cx="1944216" cy="302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dirty="0"/>
                <a:t>Observation in Training</a:t>
              </a:r>
            </a:p>
          </p:txBody>
        </p:sp>
      </p:grpSp>
      <p:sp>
        <p:nvSpPr>
          <p:cNvPr id="84" name="Wave 83"/>
          <p:cNvSpPr/>
          <p:nvPr/>
        </p:nvSpPr>
        <p:spPr>
          <a:xfrm>
            <a:off x="2492896" y="6732240"/>
            <a:ext cx="2016224" cy="504056"/>
          </a:xfrm>
          <a:prstGeom prst="wave">
            <a:avLst/>
          </a:prstGeom>
          <a:solidFill>
            <a:srgbClr val="6699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TextBox 84"/>
          <p:cNvSpPr txBox="1"/>
          <p:nvPr/>
        </p:nvSpPr>
        <p:spPr>
          <a:xfrm>
            <a:off x="2564904" y="68042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/>
              <a:t>Observation in Competition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653136" y="1979712"/>
            <a:ext cx="2088232" cy="692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b="1" dirty="0"/>
              <a:t>20 PD points with </a:t>
            </a:r>
            <a:r>
              <a:rPr lang="en-CA" sz="1300" b="1" dirty="0" err="1"/>
              <a:t>Boccia</a:t>
            </a:r>
            <a:r>
              <a:rPr lang="en-CA" sz="1300" b="1" dirty="0"/>
              <a:t>, NCCP  or other Professional Development activities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53136" y="2987824"/>
            <a:ext cx="2088232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dirty="0"/>
              <a:t>Advanced Coaching Diploma or Masters Degree in HP coaching and Technical Leadership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653136" y="3995936"/>
            <a:ext cx="2088232" cy="492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dirty="0"/>
              <a:t>Learning Facilitator Training and Updates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653136" y="4716016"/>
            <a:ext cx="2088232" cy="492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dirty="0"/>
              <a:t>Evaluator Training and Updates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653136" y="5436096"/>
            <a:ext cx="2088232" cy="492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dirty="0"/>
              <a:t>Mentor Training and Updates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653136" y="6228184"/>
            <a:ext cx="2088232" cy="692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dirty="0"/>
              <a:t>Master Learning Facilitator and Evaluator Training and Updates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6632" y="5796136"/>
            <a:ext cx="2088232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200" b="1" dirty="0"/>
              <a:t>CSI Network </a:t>
            </a:r>
          </a:p>
          <a:p>
            <a:pPr algn="ctr"/>
            <a:endParaRPr lang="en-CA" sz="1200" b="1" dirty="0"/>
          </a:p>
          <a:p>
            <a:pPr algn="ctr"/>
            <a:endParaRPr lang="en-CA" sz="1200" b="1" dirty="0"/>
          </a:p>
          <a:p>
            <a:pPr algn="ctr"/>
            <a:r>
              <a:rPr lang="en-CA" sz="1000" dirty="0"/>
              <a:t>** To be completed before Mentoring Module </a:t>
            </a:r>
          </a:p>
          <a:p>
            <a:pPr algn="ctr"/>
            <a:endParaRPr lang="en-CA" sz="1200" b="1" dirty="0"/>
          </a:p>
          <a:p>
            <a:pPr algn="ctr"/>
            <a:endParaRPr lang="en-CA" sz="1200" b="1" dirty="0"/>
          </a:p>
          <a:p>
            <a:pPr algn="ctr"/>
            <a:endParaRPr lang="en-CA" sz="12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188640" y="6012160"/>
            <a:ext cx="194421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Analyse Technical &amp; Tactical Performance **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92896" y="2123728"/>
            <a:ext cx="1944216" cy="2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Leadership Plan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84000" y="2376000"/>
            <a:ext cx="1944216" cy="2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Yearly Training Plan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92896" y="2628000"/>
            <a:ext cx="1944216" cy="2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3 Practice Plans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92896" y="2880000"/>
            <a:ext cx="1944216" cy="2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Coach Assessment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492896" y="3132000"/>
            <a:ext cx="1944216" cy="2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Emergency Action Plan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92896" y="3384000"/>
            <a:ext cx="1944216" cy="2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Athlete/Team Orientation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492896" y="3888000"/>
            <a:ext cx="1944216" cy="2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MED Online Evaluation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492896" y="4140000"/>
            <a:ext cx="1944216" cy="2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Drug Free Sport Online </a:t>
            </a:r>
            <a:r>
              <a:rPr lang="en-CA" sz="1000" dirty="0" err="1"/>
              <a:t>Eval</a:t>
            </a:r>
            <a:r>
              <a:rPr lang="en-CA" sz="1000" dirty="0"/>
              <a:t>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92896" y="4392000"/>
            <a:ext cx="1944216" cy="21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Managing Conflict Online </a:t>
            </a:r>
            <a:r>
              <a:rPr lang="en-CA" sz="1000" dirty="0" err="1"/>
              <a:t>Eval</a:t>
            </a:r>
            <a:r>
              <a:rPr lang="en-CA" sz="1000" dirty="0"/>
              <a:t>.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492896" y="4644000"/>
            <a:ext cx="1944216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dirty="0"/>
              <a:t>Making Headway  Online Module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564904" y="493204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    * Evaluation by Mentors/external evaluators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e46eb5-42c5-42d6-9953-3688f7e75372">
      <Terms xmlns="http://schemas.microsoft.com/office/infopath/2007/PartnerControls"/>
    </lcf76f155ced4ddcb4097134ff3c332f>
    <TaxCatchAll xmlns="ec4d20ce-f4de-4ddd-bb1b-f2498064f15a" xsi:nil="true"/>
    <_Flow_SignoffStatus xmlns="7ce46eb5-42c5-42d6-9953-3688f7e7537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94ADA1E1A4A841812A32DE8B82065A" ma:contentTypeVersion="19" ma:contentTypeDescription="Create a new document." ma:contentTypeScope="" ma:versionID="c54c186b0d8018bb61c813ec481ab4d8">
  <xsd:schema xmlns:xsd="http://www.w3.org/2001/XMLSchema" xmlns:xs="http://www.w3.org/2001/XMLSchema" xmlns:p="http://schemas.microsoft.com/office/2006/metadata/properties" xmlns:ns2="7ce46eb5-42c5-42d6-9953-3688f7e75372" xmlns:ns3="ec4d20ce-f4de-4ddd-bb1b-f2498064f15a" targetNamespace="http://schemas.microsoft.com/office/2006/metadata/properties" ma:root="true" ma:fieldsID="bede7ee7e24749ae094d86e823fbd1bd" ns2:_="" ns3:_="">
    <xsd:import namespace="7ce46eb5-42c5-42d6-9953-3688f7e75372"/>
    <xsd:import namespace="ec4d20ce-f4de-4ddd-bb1b-f2498064f1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46eb5-42c5-42d6-9953-3688f7e753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f4103a-e307-4fc3-ac15-c0462a4d16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d20ce-f4de-4ddd-bb1b-f2498064f1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333cbc4-47bb-42b7-9713-0560b02c4a31}" ma:internalName="TaxCatchAll" ma:showField="CatchAllData" ma:web="ec4d20ce-f4de-4ddd-bb1b-f2498064f1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17484D-20B4-4221-8B4D-B361F1EFF33A}">
  <ds:schemaRefs>
    <ds:schemaRef ds:uri="http://schemas.microsoft.com/office/2006/metadata/properties"/>
    <ds:schemaRef ds:uri="http://schemas.microsoft.com/office/infopath/2007/PartnerControls"/>
    <ds:schemaRef ds:uri="7ce46eb5-42c5-42d6-9953-3688f7e75372"/>
    <ds:schemaRef ds:uri="ec4d20ce-f4de-4ddd-bb1b-f2498064f15a"/>
  </ds:schemaRefs>
</ds:datastoreItem>
</file>

<file path=customXml/itemProps2.xml><?xml version="1.0" encoding="utf-8"?>
<ds:datastoreItem xmlns:ds="http://schemas.openxmlformats.org/officeDocument/2006/customXml" ds:itemID="{0E4EA278-4DA6-44EE-A6F2-D697721917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e46eb5-42c5-42d6-9953-3688f7e75372"/>
    <ds:schemaRef ds:uri="ec4d20ce-f4de-4ddd-bb1b-f2498064f1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ABC0E7-9EF4-40A4-B084-DCC6B14D9B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239</Words>
  <Application>Microsoft Office PowerPoint</Application>
  <PresentationFormat>On-screen Show (4:3)</PresentationFormat>
  <Paragraphs>86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Coaching Association of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Gerard Lauziere</dc:creator>
  <cp:lastModifiedBy>Jennifer Larson</cp:lastModifiedBy>
  <cp:revision>45</cp:revision>
  <dcterms:created xsi:type="dcterms:W3CDTF">2015-07-31T15:48:09Z</dcterms:created>
  <dcterms:modified xsi:type="dcterms:W3CDTF">2024-03-13T13:37:35Z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0x010100FB94ADA1E1A4A841812A32DE8B82065A</vt:lpwstr>
  </property>
</Properties>
</file>